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51" autoAdjust="0"/>
  </p:normalViewPr>
  <p:slideViewPr>
    <p:cSldViewPr snapToGrid="0">
      <p:cViewPr varScale="1">
        <p:scale>
          <a:sx n="123" d="100"/>
          <a:sy n="123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C3FA2-52E3-4672-810D-BDE8DD86CEFA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D6B8F-2E8F-4C38-9157-F5C783CCBE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48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496D1-F658-414C-9555-A1E1BC6F9B09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D0337-14A6-47CB-A78C-052396C01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38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D0337-14A6-47CB-A78C-052396C0194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99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ce réservé du texte 18"/>
          <p:cNvSpPr txBox="1">
            <a:spLocks/>
          </p:cNvSpPr>
          <p:nvPr userDrawn="1"/>
        </p:nvSpPr>
        <p:spPr>
          <a:xfrm>
            <a:off x="0" y="4261181"/>
            <a:ext cx="121920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 baseline="0">
                <a:solidFill>
                  <a:schemeClr val="bg1"/>
                </a:solidFill>
                <a:latin typeface="Oswald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Espace réservé du texte 10"/>
          <p:cNvSpPr txBox="1">
            <a:spLocks/>
          </p:cNvSpPr>
          <p:nvPr userDrawn="1"/>
        </p:nvSpPr>
        <p:spPr>
          <a:xfrm>
            <a:off x="0" y="3264839"/>
            <a:ext cx="12192000" cy="1012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bg1"/>
                </a:solidFill>
                <a:latin typeface="Oswald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3000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22" y="492828"/>
            <a:ext cx="3260825" cy="12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9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88" y="6218120"/>
            <a:ext cx="1527982" cy="5578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6" y="5791531"/>
            <a:ext cx="2957272" cy="1060040"/>
          </a:xfrm>
          <a:prstGeom prst="rect">
            <a:avLst/>
          </a:prstGeom>
        </p:spPr>
      </p:pic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095643" y="6409345"/>
            <a:ext cx="5512515" cy="269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200" b="0" baseline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11608158" y="6389299"/>
            <a:ext cx="42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730CEB3-A489-449D-85E4-188DFE734277}" type="slidenum">
              <a:rPr lang="fr-FR" sz="1200" smtClean="0">
                <a:latin typeface="Oswald" pitchFamily="2" charset="0"/>
              </a:rPr>
              <a:t>‹N°›</a:t>
            </a:fld>
            <a:endParaRPr lang="fr-FR" sz="1200" dirty="0">
              <a:latin typeface="Oswald" pitchFamily="2" charset="0"/>
            </a:endParaRPr>
          </a:p>
        </p:txBody>
      </p:sp>
      <p:sp>
        <p:nvSpPr>
          <p:cNvPr id="10" name="Espace réservé du titre 1"/>
          <p:cNvSpPr>
            <a:spLocks noGrp="1"/>
          </p:cNvSpPr>
          <p:nvPr>
            <p:ph type="title"/>
          </p:nvPr>
        </p:nvSpPr>
        <p:spPr>
          <a:xfrm>
            <a:off x="550182" y="365125"/>
            <a:ext cx="110579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550182" y="1825625"/>
            <a:ext cx="110579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fr-FR" dirty="0" smtClean="0"/>
              <a:t>Cliquer pour ajouter du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6" y="6103784"/>
            <a:ext cx="1521718" cy="58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2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80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Oswald" panose="00000500000000000000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8"/>
          <p:cNvSpPr txBox="1">
            <a:spLocks/>
          </p:cNvSpPr>
          <p:nvPr/>
        </p:nvSpPr>
        <p:spPr>
          <a:xfrm>
            <a:off x="0" y="4507365"/>
            <a:ext cx="121920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 baseline="0">
                <a:solidFill>
                  <a:schemeClr val="bg1"/>
                </a:solidFill>
                <a:latin typeface="Oswald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Sous-titre (Oswald ou Arial Narrow Bold 28 pt)</a:t>
            </a:r>
            <a:endParaRPr lang="fr-FR" sz="2800" dirty="0"/>
          </a:p>
        </p:txBody>
      </p:sp>
      <p:sp>
        <p:nvSpPr>
          <p:cNvPr id="7" name="Espace réservé du texte 10"/>
          <p:cNvSpPr txBox="1">
            <a:spLocks/>
          </p:cNvSpPr>
          <p:nvPr/>
        </p:nvSpPr>
        <p:spPr>
          <a:xfrm>
            <a:off x="0" y="3264839"/>
            <a:ext cx="12192000" cy="1012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bg1"/>
                </a:solidFill>
                <a:latin typeface="Oswald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/>
              <a:t>TITRE DU DIAPO (Oswald ou Arial Narrow Bold 40 pt)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3826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6095643" y="6392486"/>
            <a:ext cx="5498949" cy="271010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dirty="0"/>
              <a:t>Titre de du diaporama (Open sans </a:t>
            </a:r>
            <a:r>
              <a:rPr lang="fr-FR" dirty="0" smtClean="0"/>
              <a:t>Condensed Light </a:t>
            </a:r>
            <a:r>
              <a:rPr lang="fr-FR" dirty="0"/>
              <a:t>ou Arial Narrow 12pt)</a:t>
            </a:r>
          </a:p>
          <a:p>
            <a:endParaRPr lang="fr-FR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3" name="Espace réservé du titre 1"/>
          <p:cNvSpPr>
            <a:spLocks noGrp="1"/>
          </p:cNvSpPr>
          <p:nvPr>
            <p:ph type="title"/>
          </p:nvPr>
        </p:nvSpPr>
        <p:spPr>
          <a:xfrm>
            <a:off x="521208" y="365125"/>
            <a:ext cx="110733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Titre (Oswald ou Arial Narrow Bold 36 pt)</a:t>
            </a:r>
            <a:endParaRPr lang="fr-FR" dirty="0"/>
          </a:p>
        </p:txBody>
      </p:sp>
      <p:sp>
        <p:nvSpPr>
          <p:cNvPr id="4" name="Espace réservé du texte 2"/>
          <p:cNvSpPr>
            <a:spLocks noGrp="1"/>
          </p:cNvSpPr>
          <p:nvPr>
            <p:ph idx="1"/>
          </p:nvPr>
        </p:nvSpPr>
        <p:spPr>
          <a:xfrm>
            <a:off x="521208" y="1825625"/>
            <a:ext cx="11073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Texte (Open Sans ou Arial 24 pt)</a:t>
            </a:r>
          </a:p>
        </p:txBody>
      </p:sp>
    </p:spTree>
    <p:extLst>
      <p:ext uri="{BB962C8B-B14F-4D97-AF65-F5344CB8AC3E}">
        <p14:creationId xmlns:p14="http://schemas.microsoft.com/office/powerpoint/2010/main" val="2524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56</Words>
  <Application>Microsoft Office PowerPoint</Application>
  <PresentationFormat>Grand écran</PresentationFormat>
  <Paragraphs>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Open Sans</vt:lpstr>
      <vt:lpstr>Open Sans Condensed Light</vt:lpstr>
      <vt:lpstr>Oswald</vt:lpstr>
      <vt:lpstr>Thème Office</vt:lpstr>
      <vt:lpstr>Présentation PowerPoint</vt:lpstr>
      <vt:lpstr>Titre (Oswald ou Arial Narrow Bold 36 pt)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</dc:creator>
  <cp:lastModifiedBy>Caroline</cp:lastModifiedBy>
  <cp:revision>44</cp:revision>
  <dcterms:created xsi:type="dcterms:W3CDTF">2022-12-16T07:35:59Z</dcterms:created>
  <dcterms:modified xsi:type="dcterms:W3CDTF">2023-04-28T10:39:40Z</dcterms:modified>
</cp:coreProperties>
</file>